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presProps" Target="presProps.xml"/>
  <Relationship Id="rId13" Type="http://schemas.openxmlformats.org/officeDocument/2006/relationships/viewProps" Target="viewProps.xml"/>
  <Relationship Id="rId14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93966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53:1-6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 53For the director of music. According to mahalath. A maskil of David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fool says in his heart,“There is no God.”They are corrupt, and their ways are vile;there is no one who does good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od looks down from heavenon all mankindto see if there are any who understand,any who seek God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veryone has turned away, all have become corrupt;there is no one who does good,not even one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o all these evildoers know nothing?They devour my people as though eating bread;they never call on God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there they are, overwhelmed with dread,where there was nothing to dread.God scattered the bones of those who attacked you;you put them to shame, for God despised them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h, that salvation for Israel would come out of Zion!When God restores his people,let Jacob rejoice and Israel be glad!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3">
  <a:themeElements>
    <a:clrScheme name="Theme7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3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2026-09-20T16:56:32Z</dcterms:created>
  <dcterms:modified xsi:type="dcterms:W3CDTF">2026-09-20T16:56:32Z</dcterms:modified>
  <dc:title>Bible.com.au: Psalms 53:1-6 (NIV)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