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898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53For the director of music. According to mahalath. A maskil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says in his heart,“There is no God.”They are corrupt, and their ways are vile;there is no one who does 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ooks down from heavenon all mankindto see if there are any who understand,any who seek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has turned away, all have become corrupt;there is no one who does good,not even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these evildoers know nothing?They devour my people as though eating bread;they never call on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re they are, overwhelmed with dread,where there was nothing to dread.God scattered the bones of those who attacked you;you put them to shame, for God despis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, that salvation for Israel would come out of Zion!When God restores his people,let Jacob rejoice and Israel be glad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2026-06-04T11:46:43Z</dcterms:created>
  <dcterms:modified xsi:type="dcterms:W3CDTF">2026-06-04T11:46:43Z</dcterms:modified>
  <dc:title>Bible.com.au: Psalms 53:1-6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