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0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2For the director of music. A maskil of David. When Doeg the Edomite had gone to Saul and told him: “David has gone to the house of Ahimelek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boast of evil, you mighty hero?Why do you boast all day long,you who are a disgrace in the eyes of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practice deceit,your tongue plots destruction;it is like a sharpened raz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evil rather than good,falsehood rather than speaking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every harmful word,you deceitful tongu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will bring you down to everlasting ruin:He will snatch you up and pluck you from your tent;he will uproot you from the land of the liv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see and fear;they will laugh at you, say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re now is the manwho did not make God his strongholdbut trusted in his great wealthand grew strong by destroying others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like an olive treeflourishing in the house of God;I trust in God’s unfailing lovefor ever and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you have done I will always praise youin the presence of your faithful people.And I will hope in your name,for your name is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2026-09-22T02:22:36Z</dcterms:created>
  <dcterms:modified xsi:type="dcterms:W3CDTF">2026-09-22T02:22:36Z</dcterms:modified>
  <dc:title>Bible.com.au: Psalms 52:1-9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