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6844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1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e hear joy and gladness;let the bones you have crushed rejoi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de your face from my sinsand blot out all my iniqu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reate in me a pure heart, O God,and renew a steadfast spirit within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cast me from your presenceor take your Holy Spirit from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tore to me the joy of your salvationand grant me a willing spirit, to sustain 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ill teach transgressors your ways,so that sinners will turn back to you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e from the guilt of bloodshed, O God,you who are God my Savior,and my tongue will sing of your righteousnes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en my lips, Lord,and my mouth will declare your prais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o not delight in sacrifice, or I would bring it;you do not take pleasure in burnt offering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acrifice, O God, is a broken spirit;a broken and contrite heartyou, God, will not despis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51For the director of music. A psalm of David. When the prophet Nathan came to him after David had committed adultery with Bathsheba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it please you to prosper Zion,to build up the walls of Jerusale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 will delight in the sacrifices of the righteous,in burnt offerings offered whole;then bulls will be offered on your alta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mercy on me, O God,according to your unfailing love;according to your great compassionblot out my transgression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h away all my iniquityand cleanse me from my si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know my transgressions,and my sin is always before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st you, you only, have I sinnedand done what is evil in your sight;so you are right in your verdictand justified when you judg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I was sinful at birth,sinful from the time my mother conceived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you desired faithfulness even in the womb;you taught me wisdom in that secret pla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leanse me with hyssop, and I will be clean;wash me, and I will be whiter than snow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1">
  <a:themeElements>
    <a:clrScheme name="Theme7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2026-05-30T14:42:55Z</dcterms:created>
  <dcterms:modified xsi:type="dcterms:W3CDTF">2026-05-30T14:42:55Z</dcterms:modified>
  <dc:title>Bible.com.au: Psalms 51:1-19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