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1: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 was sinful at birth,sinful from the time my mother conceived m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2026-06-04T08:46:53Z</dcterms:created>
  <dcterms:modified xsi:type="dcterms:W3CDTF">2026-06-04T08:46:53Z</dcterms:modified>
  <dc:title>Bible.com.au: Psalm 51:5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