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3397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0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ring no charges against you concerning your sacrificesor concerning your burnt offerings, which are ever before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 need of a bull from your stallor of goats from your pens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y animal of the forest is mine,and the cattle on a thousand hill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every bird in the mountains,and the insects in the fields are mi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were hungry I would not tell you,for the world is mine, and all that is in 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I eat the flesh of bullsor drink the blood of goats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acrifice thank offerings to God,fulfill your vows to the Most High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ll on me in the day of trouble;I will deliver you, and you will honor me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o the wicked person, God says:“What right have you to recite my lawsor take my covenant on your lips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te my instructionand cast my words behind 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50A psalm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see a thief, you join with him;you throw in your lot with adulterer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use your mouth for eviland harness your tongue to decei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it and testify against your brotherand slander your own mother’s so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did these things and I kept silent,you thought I was exactly like you.But I now arraign youand set my accusations before yo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onsider this, you who forget God,or I will tear you to pieces, with no one to rescue you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sacrifice thank offerings honor me,and to the blameless I will show my salvation.”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ighty One, God, the Lord,speaks and summons the earthfrom the rising of the sun to where it set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Zion, perfect in beauty,God shines fo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 comesand will not be silent;a fire devours before him,and around him a tempest rag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ummons the heavens above,and the earth, that he may judge his people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Gather to me this consecrated people,who made a covenant with me by sacrifice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eavens proclaim his righteousness,for he is a God of justi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isten, my people, and I will speak;I will testify against you, Israel:I am God, your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2026-08-21T14:45:12Z</dcterms:created>
  <dcterms:modified xsi:type="dcterms:W3CDTF">2026-08-21T14:45:12Z</dcterms:modified>
  <dc:title>Bible.com.au: Psalms 50:1-23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