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o charges against you concerning your sacrificesor concerning your burnt offerings, which are ever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need of a bull from your stallor of goats from your pen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animal of the forest is mine,and the cattle 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very bird in the mountains,and the insects in the fields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 I would not tell you,for the world is mine, and all that is i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eat the flesh of bulls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crifice thank offerings to God,fulfill your vows to the Most Hig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on me in the day of trouble;I will deliver you, and you will honor m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wicked person, God says:“What right have you to recite my lawsor take my covenant on your lip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 my instructionand cast my words behin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0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a thief, you join with him;you throw in your lot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your mouth for eviland harness your tongue to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t and testify against your brotherand slander your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these things and I kept silent,you thought I was exactly like you.But I now arraign youand set my accusations befor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nsider this, you who forget God,or I will tear you to pieces, with no one to rescue you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acrifice thank offerings honor me,and to the blameless I will show my salvation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One, God, the Lord,speaks and summons the earthfrom the rising of the sun to where it s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Zion, perfect in beauty,God shines fo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comesand will not be silent;a fire devours before him,and around him a tempest rag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mmons the heavens above,and the earth, that he may judge his peop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ather to me this consecrated people,who made a covenant with me by sacrific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proclaim his righteousness,for he is a God of 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my people, and I will speak;I will testify against you, Israel:I am God,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2026-06-22T01:41:18Z</dcterms:created>
  <dcterms:modified xsi:type="dcterms:W3CDTF">2026-06-22T01:41:18Z</dcterms:modified>
  <dc:title>Bible.com.au: Psalms 50:1-23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