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presProps" Target="presProps.xml"/>
  <Relationship Id="rId19" Type="http://schemas.openxmlformats.org/officeDocument/2006/relationships/viewProps" Target="viewProps.xml"/>
  <Relationship Id="rId20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759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s 5:1-12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IV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 5For the director of music. For pipes. A psalm of David.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isten to my words, Lord,consider my lament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ar my cry for help,my King and my God,for to you I pray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n the morning, Lord, you hear my voice;in the morning I lay my requests before youand wait expectantly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you are not a God who is pleased with wickedness;with you, evil people are not welcome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arrogant cannot standin your presence.You hate all who do wrong;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 destroy those who tell lies.The bloodthirsty and deceitfulyou, Lord, detest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I, by your great love,can come into your house;in reverence I bow downtoward your holy temple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ead me, Lord, in your righteousnessbecause of my enemies—make your way straight before me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ot a word from their mouth can be trusted;their heart is filled with malice.Their throat is an open grave;with their tongues they tell lies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Declare them guilty, O God!Let their intrigues be their downfall.Banish them for their many sins,for they have rebelled against you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let all who take refuge in you be glad;let them ever sing for joy.Spread your protection over them,that those who love your name may rejoice in you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urely, Lord, you bless the righteous;you surround them with your favor as with a shield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15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2026-11-08T17:41:39Z</dcterms:created>
  <dcterms:modified xsi:type="dcterms:W3CDTF">2026-11-08T17:41:39Z</dcterms:modified>
  <dc:title>Bible.com.au: Psalms 5:1-12 (NIV)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