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58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me, Lord, in your righteousnessbecause of my enemies—make your way straight before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 word from their mouth can be trusted;their heart is filled with malice.Their throat is an open grave;with their tongues they tell 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them guilty, O God!Let their intrigues be their downfall.Banish them for their many sins,for they have rebelled against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ll who take refuge in you be glad;let them ever sing for joy.Spread your protection over them,that those who love your name may rejoice in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, Lord, you bless the righteous;you surround them with your favor as with a shie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For the director of music. For pipes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words, Lord,consider my lame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 for help,my King and my God,for to you I pr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, Lord, you hear my voice;in the morning I lay my requests before youand wait expectant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not a God who is pleased with wickedness;with you, evil people are not welc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gant cannot standin your presence.You hate all who do wrong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troy those who tell lies.The bloodthirsty and deceitfulyou, Lord, det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by your great love,can come into your house;in reverence I bow downtoward your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2026-05-23T06:59:05Z</dcterms:created>
  <dcterms:modified xsi:type="dcterms:W3CDTF">2026-05-23T06:59:05Z</dcterms:modified>
  <dc:title>Bible.com.au: Psalms 5:1-12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