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598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9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ansom for a life is costly,no payment is ever enough—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they should live on foreverand not see dec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can see that the wise die,that the foolish and the senseless also perish,leaving their wealth to other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tombs will remain their houses forever,their dwellings for endless generations,though they had named lands after themselv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, despite their wealth, do not endure;they are like the beasts that peris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fate of those who trust in themselves,and of their followers, who approve their saying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like sheep and are destined to die;death will be their shepherd(but the upright will prevail over them in the morning).Their forms will decay in the grave,far from their princely mansion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will redeem me from the realm of the dead;he will surely take me to himself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e overawed when others grow rich,when the splendor of their houses increases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will take nothing with them when they die,their splendor will not descend with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9For the director of music. Of the Sons of Korah. A psal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while they live they count themselves blessed—and people praise you when you prosper—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join those who have gone before them,who will never again see the light of lif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ho have wealth but lack understandingare like the beasts that peris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is, all you peoples;listen, all who live in this world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th low and high,rich and poor alike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outh will speak words of wisdom;the meditation of my heart will give you understand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urn my ear to a proverb;with the harp I will expound my riddle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hould I fear when evil days come,when wicked deceivers surround me—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trust in their wealthand boast of their great riches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can redeem the life of anotheror give to God a ransom for them—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2026-09-12T20:05:36Z</dcterms:created>
  <dcterms:modified xsi:type="dcterms:W3CDTF">2026-09-12T20:05:36Z</dcterms:modified>
  <dc:title>Bible.com.au: Psalms 49:1-20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