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nsom for a life is costly,no payment is ever enough—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should live on foreverand not see dec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can see that the wise die,that the foolish and the senseless also perish,leaving their wealth to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ombs will remain their houses forever,their dwellings for endless generations,though they had named lands after themsel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, despite their wealth, do not endure;they are like the beasts that peri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fate of those who trust in themselves,and of their followers, who approve their say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sheep and are destined to die;death will be their shepherd(but the upright will prevail over them in the morning).Their forms will decay in the grave,far from their princely mansi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deem me from the realm of the dead;he will surely take me to him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awed when others grow rich,when the splendor of their houses increase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will take nothing with them when they die,their splendor will not descend with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9For the director of music. Of the Sons of Korah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hile they live they count themselves blessed—and people praise you when you prosper—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join those who have gone before them,who will never again see the light of lif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have wealth but lack understandingare like the beasts that peri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all you peoples;listen, all who live in this worl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low and high,rich and poor alike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speak words of wisdom;the meditation of my heart will give you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urn my ear to a proverb;with the harp I will expound my riddl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I fear when evil days come,when wicked deceivers surround me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ir wealthand boast of their great riche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redeem the life of anotheror give to God a ransom for them—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2026-05-23T02:17:41Z</dcterms:created>
  <dcterms:modified xsi:type="dcterms:W3CDTF">2026-05-23T02:17:41Z</dcterms:modified>
  <dc:title>Bible.com.au: Psalms 49:1-20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