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heard,so we have seenin the city of the Lord Almighty,in the city of our God:God makes her secure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in your temple, O God,we meditate on your unfailing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your name, O God,your praise reaches to the ends of the earth;your right hand is filled with righteous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 Zion rejoices,the villages of Judah are gladbecause of your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about Zion, go around her,count her tower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well her ramparts,view her citadels,that you may tell of themto the next gener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God is our God for ever and ever;he will be our guide even to the e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8A song.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most worthy of praise,in the city of our God, his holy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iful in its loftiness,the joy of the whole earth,like the heights of Zaphon is Mount Zion,the city of the Great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her citadels;he has shown himself to be her fort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kings joined forces,when they advanced together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her and were astounded;they fled in terr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ing seized them there,pain like that of a woman in lab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ed them like ships of Tarshishshattered by an east wi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2026-08-01T09:03:05Z</dcterms:created>
  <dcterms:modified xsi:type="dcterms:W3CDTF">2026-08-01T09:03:05Z</dcterms:modified>
  <dc:title>Bible.com.au: Psalms 48:1-14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