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2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7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reigns over the nations;God is seated on his holy thron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obles of the nations assembleas the people of the God of Abraham,for the kings of the earth belong to God;he is greatly exalt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47For the director of music. Of the Sons of Korah. A psal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lap your hands, all you nations;shout to God with cries of jo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Most High is awesome,the great King over all the ear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ubdued nations under us,peoples under our fee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hose our inheritance for us,the pride of Jacob, whom he lov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s ascended amid shouts of joy,the Lord amid the sounding of trumpet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praises to God, sing praises;sing praises to our King, sing prais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is the King of all the earth;sing to him a psalm of prais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2026-08-01T09:03:05Z</dcterms:created>
  <dcterms:modified xsi:type="dcterms:W3CDTF">2026-08-01T09:03:05Z</dcterms:modified>
  <dc:title>Bible.com.au: Psalms 47:1-9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