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7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ee what the Lord has done,the desolations he has brought o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s wars ceaseto the ends of the earth.He breaks the bow and shatters the spear;he burns the shields with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, “Be still, and know that I am God;I will be exalted among the nations,I will be exalted in the earth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is with us;the God of Jacob is our fortr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6For the director of music. Of the Sons of Korah. According to alamoth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our refuge and strength,an ever-present help in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e will not fear, though the earth give wayand the mountains fall into the heart of the sea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ts waters roar and foamand the mountains quake with their surg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iver whose streams make glad the city of God,the holy place where the Most High dwel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within her, she will not fall;God will help her at break of d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tions are in uproar, kingdoms fall;he lifts his voice, the earth mel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mighty is with us;the God of Jacob is our fortr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2026-08-01T10:17:17Z</dcterms:created>
  <dcterms:modified xsi:type="dcterms:W3CDTF">2026-08-01T10:17:17Z</dcterms:modified>
  <dc:title>Bible.com.au: Psalms 46:1-11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