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86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we make our boast all day long,and we will praise your name 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ou have rejected and humbled us;you no longer go out with our arm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us retreat before the enemy,and our adversaries have plundered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us up to be devoured like sheepand have scattered us among the na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old your people for a pittance,gaining nothing from their sa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a reproach to our neighbors,the scorn and derision of those around 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a byword among the nations;the peoples shake their heads at 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ve in disgrace all day long,and my face is covered with sham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taunts of those who reproach and revile me,because of the enemy, who is bent on reven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came upon us,though we had not forgotten you;we had not been false to your covena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4For the director of music. Of the Sons of Korah. A maski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earts had not turned back;our feet had not strayed from your p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crushed us and made us a haunt for jackals;you covered us over with deep dark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had forgotten the name of our Godor spread out our hands to a foreign god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not God have discovered it,since he knows the secrets of the heart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for your sake we face death all day long;we are considered as sheep to be slaughter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Lord! Why do you sleep?Rouse yourself! Do not reject us for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hide your faceand forget our misery and oppression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brought down to the dust;our bodies cling to the groun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 and help us;rescue us because of your unfailing lo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heard it with our ears, O God;our ancestors have told uswhat you did in their days,in days long ag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hand you drove out the nationsand planted our ancestors;you crushed the peoplesand made our ancestors flouris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not by their sword that they won the land,nor did their arm bring them victory;it was your right hand, your arm,and the light of your face, for you lov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King and my God,who decrees victories for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you we push back our enemies;through your name we trample our fo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t no trust in my bow,my sword does not bring me victory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give us victory over our enemies,you put our adversaries to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2026-06-25T18:33:05Z</dcterms:created>
  <dcterms:modified xsi:type="dcterms:W3CDTF">2026-06-25T18:33:05Z</dcterms:modified>
  <dc:title>Bible.com.au: Psalms 44:1-26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