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2099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3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43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indicate me, my God,and plead my causeagainst an unfaithful nation.Rescue me from those who aredeceitful and wick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God my stronghold.Why have you rejected me?Why must I go about mourning,oppressed by the enemy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nd me your light and your faithful care,let them lead me;let them bring me to your holy mountain,to the place where you dwel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ill go to the altar of God,to God, my joy and my delight.I will praise you with the lyre,O God, my Go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, my soul, are you downcast?Why so disturbed within me?Put your hope in God,for I will yet praise him,my Savior and my Go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9">
  <a:themeElements>
    <a:clrScheme name="Theme9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2026-06-25T16:25:24Z</dcterms:created>
  <dcterms:modified xsi:type="dcterms:W3CDTF">2026-06-25T16:25:24Z</dcterms:modified>
  <dc:title>Bible.com.au: Psalms 43:1-5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