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7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day the Lord directs his love,at night his song is with me—a prayer to the God of my li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God my Rock,“Why have you forgotten me?Why must I go about mourning,oppressed by the enemy?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nes suffer mortal agonyas my foes taunt me,saying to me all day long,“Where is your God?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ul, are you downcast?Why so disturbed within me?Put your hope in God,for I will yet praise him,my Savior and my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IPsalms 42–72Psalm 42For the director of music. A maskil of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deer pants for streams of water,so my soul pants for you, my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thirsts for God, for the living God.When can I go and meet with G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ears have been my foodday and night,while people say to me all day long,“Where is your God?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I rememberas I pour out my soul:how I used to go to the house of Godunder the protection of the Mighty Onewith shouts of joy and praiseamong the festive thro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ul, are you downcast?Why so disturbed within me?Put your hope in God,for I will yet praise him,my Savior and my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downcast within me;therefore I will remember youfrom the land of the Jordan,the heights of Hermon—from Mount Miz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ep calls to deepin the roar of your waterfalls;all your waves and breakershave swept ov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2026-06-01T22:37:07Z</dcterms:created>
  <dcterms:modified xsi:type="dcterms:W3CDTF">2026-06-01T22:37:07Z</dcterms:modified>
  <dc:title>Bible.com.au: Psalms 42:1-11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