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31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vile disease has afflicted him;he will never get up from the place where he lies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my close friend,someone I trusted,one who shared my bread,has turned against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you have mercy on me, Lord;raise me up, that I may repay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you are pleased with me,for my enemy does not triumph over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my integrity you uphold meand set me in your presence for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he God of Israel,from everlasting to everlasting.Amen and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1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have regard for the weak;the Lord delivers them in times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and preserves them—they are counted among the blessed in the land—he does not give them over to the desire of their fo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ustains them on their sickbedand restores them from their bed of il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Have mercy on me, Lord;heal me, for I have sinned against you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say of me in malice,“When will he die and his name perish?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ne of them comes to see me,he speaks falsely, while his heart gathers slander;then he goes out and spreads it arou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 whisper together against me;they imagine the worst for me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2026-09-15T21:14:25Z</dcterms:created>
  <dcterms:modified xsi:type="dcterms:W3CDTF">2026-09-15T21:14:25Z</dcterms:modified>
  <dc:title>Bible.com.au: Psalms 41:1-13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