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12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0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ire to do your will, my God;your law is within my heart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oclaim your saving acts in the great assembly;I do not seal my lips, Lord,as you know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o not hide your righteousness in my heart;I speak of your faithfulness and your saving help.I do not conceal your love and your faithfulnessfrom the great assembl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withhold your mercy from me, Lord;may your love and faithfulness always protect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roubles without number surround me;my sins have overtaken me, and I cannot see.They are more than the hairs of my head,and my heart fails within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pleased to save me, Lord;come quickly, Lord, to help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all who want to take my lifebe put to shame and confusion;may all who desire my ruinbe turned back in disgra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say to me, “Aha! Aha!”be appalled at their own sha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ay all who seek yourejoice and be glad in you;may those who long for your saving help always say,“The Lord is great!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poor and needy;may the Lord think of me.You are my help and my deliverer;you are my God, do not del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0For the director of music. Of David. A psal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ed patiently for the Lord;he turned to me and heard my c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lifted me out of the slimy pit,out of the mud and mire;he set my feet on a rockand gave me a firm place to st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 a new song in my mouth,a hymn of praise to our God.Many will see and fear the Lordand put their trust in him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is the onewho trusts in the Lord,who does not look to the proud,to those who turn aside to false go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, Lord my God,are the wonders you have done,the things you planned for us.None can compare with you;were I to speak and tell of your deeds,they would be too many to decla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crifice and offering you did not desire—but my ears you have opened—burnt offerings and sin offerings you did not requi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 “Here I am, I have come—it is written about me in the scroll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2026-08-01T09:03:06Z</dcterms:created>
  <dcterms:modified xsi:type="dcterms:W3CDTF">2026-08-01T09:03:06Z</dcterms:modified>
  <dc:title>Bible.com.au: Psalms 40:1-17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