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7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eace I will lie down and sleep,for you alone, Lord,make me dwell in safe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For the director of music. With stringed instruments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 when I call to you,my righteous God.Give me relief from my distress;have mercy on me and hear my 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people turn my glory into shame?How long will you love delusions and seek false god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that the Lord has set apart his faithful servant for himself;the Lord hears when I call to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e and do not sin;when you are on your beds,search your hearts and be sil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 sacrifices of the righteousand trust in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, Lord, are asking, “Who will bring us prosperity?”Let the light of your face shine on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ll my heart with joywhen their grain and new wine abou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2026-06-15T08:18:01Z</dcterms:created>
  <dcterms:modified xsi:type="dcterms:W3CDTF">2026-06-15T08:18:01Z</dcterms:modified>
  <dc:title>Bible.com.au: Psalms 4:1-8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