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60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all my transgressions;do not make me the scorn of foo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silent; I would not open my mouth,for you are the one who has done t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your scourge from me;I am overcome by the blow of your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rebuke and discipline anyone for their sin,you consume their wealth like a moth—surely everyone is but a br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ar my prayer, Lord,listen to my cry for help;do not be deaf to my weeping.I dwell with you as a foreigner,a stranger, as all my ancestors w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way from me, that I may enjoy life againbefore I depart and am no more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9For the director of music. For Jeduthu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will watch my waysand keep my tongue from sin;I will put a muzzle on my mouthwhile in the presence of the wicked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remained utterly silent,not even saying anything good.But my anguish increase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grew hot within me.While I meditated, the fire burned;then I spoke with my tongu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how me, Lord, my life’s endand the number of my days;let me know how fleeting my life i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my days a mere handbreadth;the span of my years is as nothing before you.Everyone is but a breath,even those who seem sec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rely everyone goes around like a mere phantom;in vain they rush about, heaping up wealthwithout knowing whose it will finally b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, Lord, what do I look for?My hope is in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2026-05-21T06:12:08Z</dcterms:created>
  <dcterms:modified xsi:type="dcterms:W3CDTF">2026-05-21T06:12:08Z</dcterms:modified>
  <dc:title>Bible.com.au: Psalms 39:1-13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