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36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eeble and utterly crushed;I groan in anguish of hea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longings lie open before you, Lord;my sighing is not hidden from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pounds, my strength fails me;even the light has gone from my ey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 and companions avoid me because of my wounds;my neighbors stay far aw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ant to kill me set their traps,those who would harm me talk of my ruin;all day long they scheme and li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the deaf, who cannot hear,like the mute, who cannot speak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come like one who does not hear,whose mouth can offer no rep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wait for you;you will answer, Lord my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aid, “Do not let them gloator exalt themselves over me when my feet slip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about to fall,and my pain is ever with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8A psalm of David. A petit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nfess my iniquity;I am troubled by my s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have become my enemies without cause;those who hate me without reason are numerou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repay my good with evillodge accusations against me,though I seek only to do what is go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 not forsake me;do not be far from me, my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quickly to help me,my Lord and my Savio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 not rebuke me in your angeror discipline me in your wra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rrows have pierced me,and your hand has come down on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wrath there is no health in my body;there is no soundness in my bones because of my s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uilt has overwhelmed melike a burden too heavy to bea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ounds fester and are loathsomebecause of my sinful fol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owed down and brought very low;all day long I go about mour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ack is filled with searing pain;there is no health in my bod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2026-06-12T04:09:35Z</dcterms:created>
  <dcterms:modified xsi:type="dcterms:W3CDTF">2026-06-12T04:09:35Z</dcterms:modified>
  <dc:title>Bible.com.au: Psalms 38:1-22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