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56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7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frain from anger and turn from wrath;do not fret—it leads only to evi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se who are evil will be destroyed,but those who hope in the Lord will inherit the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while, and the wicked will be no more;though you look for them, they will not be fou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eek will inherit the landand enjoy peace and prosper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plot against the righteousand gnash their teeth at them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laughs at the wicked,for he knows their day is com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draw the swordand bend the bowto bring down the poor and needy,to slay those whose ways are upr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swords will pierce their own hearts,and their bows will be brok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he little that the righteous havethan the wealth of many wicked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ower of the wicked will be broken,but the Lord upholds the righteou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7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ameless spend their days under the Lord’s care,and their inheritance will endure fore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imes of disaster they will not wither;in days of famine they will enjoy plent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will perish:Though the Lord’s enemies are like the flowers of the field,they will be consumed, they will go up in smok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borrow and do not repay,but the righteous give generously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the Lord blesses will inherit the land,but those he curses will be destroy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akes firm the stepsof the one who delights in him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may stumble, he will not fall,for the Lord upholds him with his han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young and now I am old,yet I have never seen the righteous forsakenor their children begging brea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ways generous and lend freely;their children will be a blessi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from evil and do good;then you will dwell in the land forev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fret because of those who are evilor be envious of those who do wrong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loves the justand will not forsake his faithful ones.Wrongdoers will be completely destroyed;the offspring of the wicked will peris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 inherit the landand dwell in it forev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s of the righteous utter wisdom,and their tongues speak what is jus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their God is in their hearts;their feet do not slip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lie in wait for the righteous,intent on putting them to death;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will not leave them in the power of the wickedor let them be condemned when brought to trial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pe in the Lordand keep his way.He will exalt you to inherit the land;when the wicked are destroyed, you will see i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 wicked and ruthless manflourishing like a luxuriant native tree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oon passed away and was no more;though I looked for him, he could not be foun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the blameless, observe the upright;a future awaits those who seek pea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ike the grass they will soon wither,like green plants they will soon die away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sinners will be destroyed;there will be no future for the wicke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lvation of the righteous comes from the Lord;he is their stronghold in time of troubl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elps them and delivers them;he delivers them from the wicked and saves them,because they take refuge in hi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the Lord and do good;dwell in the land and enjoy safe pastu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delight in the Lord,and he will give you the desires of your hear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it your way to the Lord;trust in him and he will do this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make your righteous reward shine like the dawn,your vindication like the noonday su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till before the Lordand wait patiently for him;do not fret when people succeed in their ways,when they carry out their wicked schem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2026-06-09T23:56:26Z</dcterms:created>
  <dcterms:modified xsi:type="dcterms:W3CDTF">2026-06-09T23:56:26Z</dcterms:modified>
  <dc:title>Bible.com.au: Psalms 37:1-40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