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6931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37: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delight in the Lord,and he will give you the desires of your hear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2026-06-04T06:04:06Z</dcterms:created>
  <dcterms:modified xsi:type="dcterms:W3CDTF">2026-06-04T06:04:06Z</dcterms:modified>
  <dc:title>Bible.com.au: Psalm 37:4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