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5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7: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delight in the Lord,and he will give you the desires of your hea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2026-08-03T15:02:24Z</dcterms:created>
  <dcterms:modified xsi:type="dcterms:W3CDTF">2026-08-03T15:02:24Z</dcterms:modified>
  <dc:title>Bible.com.au: Psalm 37:4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