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047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6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36For the director of music. Of David the servant of the Lor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a message from God in my heartconcerning the sinfulness of the wicked:There is no fear of Godbefore their ey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ir own eyes they flatter themselvestoo much to detect or hate their si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their mouths are wicked and deceitful;they fail to act wisely or do go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on their beds they plot evil;they commit themselves to a sinful courseand do not reject what is wro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love, Lord, reaches to the heavens,your faithfulness to the ski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righteousness is like the highest mountains,your justice like the great deep.You, Lord, preserve both people and animal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priceless is your unfailing love, O God!People take refuge in the shadow of your wing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feast on the abundance of your house;you give them drink from your river of delight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ith you is the fountain of life;in your light we see ligh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tinue your love to those who know you,your righteousness to the upright in hear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foot of the proud not come against me,nor the hand of the wicked drive me awa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 how the evildoers lie fallen—thrown down, not able to rise!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2026-09-29T13:27:47Z</dcterms:created>
  <dcterms:modified xsi:type="dcterms:W3CDTF">2026-09-29T13:27:47Z</dcterms:modified>
  <dc:title>Bible.com.au: Psalms 36:1-12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