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40306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ast on the abundance of your house;you give them drink from your river of deligh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you is the fountain of life;in your light we see l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your love to those who know you,your righteousness to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foot of the proud not come against me,nor the hand of the wicked drive me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the evildoers lie fallen—thrown down, not able to ris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6For the director of music. Of David the servant of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 message from God in my heartconcerning the sinfulness of the wicked:There is no fear of Godbefore their ey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own eyes they flatter themselvestoo much to detect or hate their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ir mouths are wicked and deceitful;they fail to act wisely or do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on their beds they plot evil;they commit themselves to a sinful courseand do not reject what is wr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, Lord, reaches to the heavens,your faithfulness to the sk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 is like the highest mountains,your justice like the great deep.You, Lord, preserve both people and anima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iceless is your unfailing love, O God!People take refuge 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2026-07-25T21:20:12Z</dcterms:created>
  <dcterms:modified xsi:type="dcterms:W3CDTF">2026-07-25T21:20:12Z</dcterms:modified>
  <dc:title>Bible.com.au: Psalms 36:1-12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