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65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ruin overtake them by surprise—may the net they hid entangle them,may they fall into the pit, to their ru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soul will rejoice in the Lordand delight in his salv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hole being will exclaim,“Who is like you, Lord?You rescue the poor from those too strong for them,the poor and needy from those who rob them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thless witnesses come forward;they question me on things I know nothing abou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pay me evil for goodand leave me like one berea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when they were ill, I put on sackclothand humbled myself with fasting.When my prayers returned to me unanswere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about mourningas though for my friend or brother.I bowed my head in griefas though weeping for my mo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 stumbled, they gathered in glee;assailants gathered against me without my knowledge.They slandered me without ceas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 ungodly they maliciously mocked;they gnashed their teeth at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, will you look on?Rescue me from their ravages,my precious life from these lio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5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you thanks in the great assembly;among the throngs I will praise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ose gloat over mewho are my enemies without cause;do not let those who hate me without reasonmaliciously wink the ey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speak peaceably,but devise false accusationsagainst those who live quietly in the la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neer at me and say, “Aha! Aha!With our own eyes we have seen it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seen this; do not be silent.Do not be far from me,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nd rise to my defense!Contend for me, my God and Lor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ndicate me in your righteousness, Lord my God;do not let them gloat over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em think, “Aha, just what we wanted!”or say, “We have swallowed him up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who gloat over my distressbe put to shame and confusion;may all who exalt themselves over mebe clothed with shame and disgrac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delight in my vindicationshout for joy and gladness;may they always say, “The Lord be exalted,who delights in the well-being of his servant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end, Lord, with those who contend with me;fight against those who fight against 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ongue will proclaim your righteousness,your praises all day lo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up shield and armor;arise and come to my ai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andish spear and javelinagainst those who pursue me.Say to me,“I am your salvation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seek my lifebe disgraced and put to shame;may those who plot my ruinbe turned back in dism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be like chaff before the wind,with the angel of the Lord driving them away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ir path be dark and slippery,with the angel of the Lord pursuing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y hid their net for me without causeand without cause dug a pit for m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2026-06-23T04:50:53Z</dcterms:created>
  <dcterms:modified xsi:type="dcterms:W3CDTF">2026-06-23T04:50:53Z</dcterms:modified>
  <dc:title>Bible.com.au: Psalms 35:1-28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