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526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ste and see that the Lord is good;blessed is the one who takes refuge in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the Lord, you his holy people,for those who fear him lack noth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s may grow weak and hungry,but those who seek the Lord lack no good th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my children, listen to me;I will teach you the fear of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of you loves lifeand desires to see many good day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your tongue from eviland your lips from telling l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from evil and do good;seek peace and pursue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are on the righteous,and his ears are attentive to their cr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face of the Lord is against those who do evil,to blot out their name from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ry out, and the Lord hears them;he delivers them from all their troub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4Of David. When he pretended to be insane before Abimelek, who drove him away, and he lef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close to the brokenheartedand saves those who are crushed in spir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person may have many troubles,but the Lord delivers him from them all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tects all his bones,not one of them will be bro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will slay the wicked;the foes of the righteous will be condemn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rescue his servants;no one who takes refuge in him will be condemn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tol the Lord at all times;his praise will always be on my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lory in the Lord;let the afflicted hear and rejo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fy the Lord with me;let us exalt his name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ought the Lord, and he answered me;he delivered me from all my fea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look to him are radiant;their faces are never covered with sh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oor man called, and the Lord heard him;he saved him out of all his troub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encamps around those who fear him,and he delivers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2026-09-15T01:39:42Z</dcterms:created>
  <dcterms:modified xsi:type="dcterms:W3CDTF">2026-09-15T01:39:42Z</dcterms:modified>
  <dc:title>Bible.com.au: Psalms 34:1-22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