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6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e earth fear the Lord;let all the people of the world revere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poke, and it came to be;he commanded, and it stood fir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foils the plans of the nations;he thwarts the purposes of the peopl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lans of the Lord stand firm forever,the purposes of his heart through all gener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nation whose God is the Lord,the people he chose for his inherita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the Lord looks downand sees all mankin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s dwelling place he watchesall who live on earth—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forms the hearts of all,who considers everything they do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king is saved by the size of his army;no warrior escapes by his great streng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rse is a vain hope for deliverance;despite all its great strength it cannot s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3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yes of the Lord are on those who fear him,on those whose hope is in his unfailing lov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m from deathand keep them alive in famin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ait in hope for the Lord;he is our help and our shiel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our hearts rejoice,for we trust in his holy n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unfailing love be with us, Lord,even as we put our hope in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joyfully to the Lord, you righteous;it is fitting for the upright to prai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with the harp;make music to him on the ten-stringed ly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him a new song;play skillfully, and shout for jo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 of the Lord is right and true;he is faithful in all he do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righteousness and justice;the earth is full of his unfailing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he Lord the heavens were made,their starry host by the breath of his mo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thers the waters of the sea into jars;he puts the deep into storehous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2026-06-01T22:36:56Z</dcterms:created>
  <dcterms:modified xsi:type="dcterms:W3CDTF">2026-06-01T22:36:56Z</dcterms:modified>
  <dc:title>Bible.com.au: Psalms 33:1-22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