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54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instruct you and teach you in the way you should go;I will counsel you with my loving eye on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like the horse or the mule,which have no understandingbut must be controlled by bit and bridleor they will not come to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the woes of the wicked,but the Lord’s unfailing lovesurrounds the one who trusts in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in the Lord and be glad, you righteous;sing, all you who are upright in heart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2Of David. A mask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onewhose transgressions are forgiven,whose sins are cover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onewhose sin the Lord does not count against themand in whose spirit is no dece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kept silent,my bones wasted awaythrough my groaning all day l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ay and nightyour hand was heavy on me;my strength was sappedas in the heat of summ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acknowledged my sin to youand did not cover up my iniquity.I said, “I will confessmy transgressions to the Lord.”And you forgavethe guilt of my s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let all the faithful pray to youwhile you may be found;surely the rising of the mighty waterswill not reach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hiding place;you will protect me from troubleand surround me with songs of deliveran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2026-08-24T19:20:26Z</dcterms:created>
  <dcterms:modified xsi:type="dcterms:W3CDTF">2026-08-24T19:20:26Z</dcterms:modified>
  <dc:title>Bible.com.au: Psalms 32:1-11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