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16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t given me into the hands of the enemybut have set my feet in a spacious pl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Lord, for I am in distress;my eyes grow weak with sorrow,my soul and body with grie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is consumed by anguishand my years by groaning;my strength fails because of my affliction,and my bones grow wea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all my enemies,I am the utter contempt of my neighborsand an object of dread to my closest friends—those who see me on the street flee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gotten as though I were dead;I have become like broken potte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ear many whispering,“Terror on every side!”They conspire against meand plot to take my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you, Lord;I say, “You are my God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imes are in your hands;deliver me from the hands of my enemies,from those who pursue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face shine on your servant;save me in your unfailing lo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not be put to shame, Lord,for I have cried out to you;but let the wicked be put to shameand be silent in the realm of the d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1For the director of music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lying lips be silenced,for with pride and contemptthey speak arrogantly against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bundant are the good thingsthat you have stored up for those who fear you,that you bestow in the sight of all,on those who take refuge in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helter of your presence you hide themfrom all human intrigues;you keep them safe in your dwellingfrom accusing tongu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for he showed me the wonders of his lovewhen I was in a city under sieg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alarm I said,“I am cut off from your sight!”Yet you heard my cry for mercywhen I called to you for hel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e Lord, all his faithful people!The Lord preserves those who are true to him,but the proud he pays back in fu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rong and take heart,all you who hope in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, Lord, I have taken refuge;let me never be put to shame;deliver me in your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ear to me,come quickly to my rescue;be my rock of refuge,a strong fortress to sa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 are my rock and my fortress,for the sake of your name lead and guid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ee from the trap that is set for me,for you are my refu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o your hands I commit my spirit;deliver me, Lord, my faithful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ose who cling to worthless idols;as for me, I trust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 in your love,for you saw my afflictionand knew the anguish of my so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2026-06-15T09:22:20Z</dcterms:created>
  <dcterms:modified xsi:type="dcterms:W3CDTF">2026-06-15T09:22:20Z</dcterms:modified>
  <dc:title>Bible.com.au: Psalms 31:1-24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