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8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, Lord, I called;to the Lord I cried for mercy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is gained if I am silenced,if I go down to the pit?Will the dust praise you?Will it proclaim your faithfulnes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Lord, and be merciful to me;Lord, be my help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urned my wailing into dancing;you removed my sackcloth and clothed me with joy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y heart may sing your praises and not be silent.Lord my God, I will praise you 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0A psalm. A song. For the dedication of the temple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alt you, Lord,for you lifted me out of the depthsand did not let my enemies gloat ove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y God, I called to you for help,and you healed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brought me up from the realm of the dead;you spared me from going down to the p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he praises of the Lord, you his faithful people;praise his holy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anger lasts only a moment,but his favor lasts a lifetime;weeping may stay for the night,but rejoicing comes in the mo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felt secure, I said,“I will never be shaken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n you favored me,you made my royal mountain stand firm;but when you hid your face,I was dismay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2026-07-22T09:25:25Z</dcterms:created>
  <dcterms:modified xsi:type="dcterms:W3CDTF">2026-07-22T09:25:25Z</dcterms:modified>
  <dc:title>Bible.com.au: Psalms 30:1-12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