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43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Lord comes deliverance.May your blessing be on your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A psalm of David. When he fled from his son Absalo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many are my foes!How many rise up against 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saying of me,“God will not deliver hi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 shield around me,my glory, the One who lifts my head hig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ut to the Lord,and he answers me from his holy mount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own and sleep;I wake again, because the Lord sustains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fear though tens of thousandsassail me on every s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!Deliver me, my God!Strike all my enemies on the jaw;break the teeth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2026-08-21T15:42:42Z</dcterms:created>
  <dcterms:modified xsi:type="dcterms:W3CDTF">2026-08-21T15:42:42Z</dcterms:modified>
  <dc:title>Bible.com.au: Psalms 3:1-8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