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79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Lord comes deliverance.May your blessing be on your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A psalm of David. When he fled from his son Absalo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ow many are my foes!How many rise up against m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saying of me,“God will not deliver him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are a shield around me,my glory, the One who lifts my head hig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out to the Lord,and he answers me from his holy mounta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e down and sleep;I wake again, because the Lord sustains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fear though tens of thousandsassail me on every sid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Lord!Deliver me, my God!Strike all my enemies on the jaw;break the teeth of the wick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2026-06-22T01:27:10Z</dcterms:created>
  <dcterms:modified xsi:type="dcterms:W3CDTF">2026-06-22T01:27:10Z</dcterms:modified>
  <dc:title>Bible.com.au: Psalms 3:1-8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