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36968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29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oice of the Lord shakes the desert;the Lord shakes the Desert of Kades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oice of the Lord twists the oaksand strips the forests bare.And in his temple all cry, “Glory!”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its enthroned over the flood;the Lord is enthroned as King forev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gives strength to his people;the Lord blesses his people with peac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29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cribe to the Lord, you heavenly beings,ascribe to the Lord glory and strength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cribe to the Lord the glory due his name;worship the Lord in the splendor of his holines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oice of the Lord is over the waters;the God of glory thunders,the Lord thunders over the mighty water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oice of the Lord is powerful;the voice of the Lord is majestic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oice of the Lord breaks the cedars;the Lord breaks in pieces the cedars of Lebano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kes Lebanon leap like a calf,Sirion like a young wild ox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oice of the Lord strikeswith flashes of lightning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9">
  <a:themeElements>
    <a:clrScheme name="Theme7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2026-06-01T22:36:54Z</dcterms:created>
  <dcterms:modified xsi:type="dcterms:W3CDTF">2026-06-01T22:36:54Z</dcterms:modified>
  <dc:title>Bible.com.au: Psalms 29:1-11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