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115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8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the strength of his people,a fortress of salvation for his anointed on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your people and bless your inheritance;be their shepherd and carry them forev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28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you, Lord, I call;you are my Rock,do not turn a deaf ear to me.For if you remain silent,I will be like those who go down to the pi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my cry for mercyas I call to you for help,as I lift up my handstoward your Most Holy Plac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drag me away with the wicked,with those who do evil,who speak cordially with their neighborsbut harbor malice in their heart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pay them for their deedsand for their evil work;repay them for what their hands have doneand bring back on them what they deserv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ey have no regard for the deeds of the Lordand what his hands have done,he will tear them downand never build them up agai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be to the Lord,for he has heard my cry for merc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my strength and my shield;my heart trusts in him, and he helps me.My heart leaps for joy,and with my song I praise hi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">
  <a:themeElements>
    <a:clrScheme name="Theme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2026-06-02T18:28:03Z</dcterms:created>
  <dcterms:modified xsi:type="dcterms:W3CDTF">2026-06-02T18:28:03Z</dcterms:modified>
  <dc:title>Bible.com.au: Psalms 28:1-9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