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strength of his people,a fortress of salvation for his anointed 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your people and bless your inheritance;be their shepherd and carry them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8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Lord, I call;you are my Rock,do not turn a deaf ear to me.For if you remain silent,I will be like those who go down to the p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 for mercyas I call to you for help,as I lift up my handstoward your Most Holy Pl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rag me away with the wicked,with those who do evil,who speak cordially with their neighborsbut harbor malice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ay them for their deedsand for their evil work;repay them for what their hands have doneand bring back on them what they deser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have no regard for the deeds of the Lordand what his hands have done,he will tear them downand never build them up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for he has heard my cry for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shield;my heart trusts in him, and he helps me.My heart leaps for joy,and with my song I prai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2026-08-02T23:17:17Z</dcterms:created>
  <dcterms:modified xsi:type="dcterms:W3CDTF">2026-08-02T23:17:17Z</dcterms:modified>
  <dc:title>Bible.com.au: Psalms 28:1-9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