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232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says of you, “Seek his face!”Your face, Lord, I will see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 face from me,do not turn your servant away in anger;you have been my helper.Do not reject me or forsake me,God my Savi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my father and mother forsake me,the Lord will receiv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your way, Lord;lead me in a straight pathbecause of my oppresso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urn me over to the desire of my foes,for false witnesses rise up against me,spouting malicious accus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ain confident of this:I will see the goodness of the Lord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for the Lord;be strong and take heartand wait for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7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light and my salvation—whom shall I fear?The Lord is the stronghold of my life—of whom shall I be afrai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dvance against meto devour me,it is my enemies and my foeswho will stumble and f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army besiege me,my heart will not fear;though war break out against me,even then I will be confid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I ask from the Lord,this only do I seek:that I may dwell in the house of the Lordall the days of my life,to gaze on the beauty of the Lordand to seek him in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day of troublehe will keep me safe in his dwelling;he will hide me in the shelter of his sacred tentand set me high upon a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head will be exaltedabove the enemies who surround me;at his sacred tent I will sacrifice with shouts of joy;I will sing and make music 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 when I call, Lord;be merciful to me and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2026-06-07T04:35:31Z</dcterms:created>
  <dcterms:modified xsi:type="dcterms:W3CDTF">2026-06-07T04:35:31Z</dcterms:modified>
  <dc:title>Bible.com.au: Psalms 27:1-14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