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2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7: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thing I ask from the Lord,this only do I seek:that I may dwell in the house of the Lordall the days of my life,to gaze on the beauty of the Lordand to seek him in his temp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2026-06-04T07:10:22Z</dcterms:created>
  <dcterms:modified xsi:type="dcterms:W3CDTF">2026-06-04T07:10:22Z</dcterms:modified>
  <dc:title>Bible.com.au: Psalm 27:4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