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810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love the house where you live,the place where your glory dwell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ake away my soul along with sinners,my life with those who are bloodthirsty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hands are wicked schemes,whose right hands are full of brib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ead a blameless life;deliver me and be merciful 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eet stand on level ground;in the great congregation I will praise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6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ndicate me, Lord,for I have led a blameless life;I have trusted in the Lordand have not falter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st me, Lord, and try me,examine my heart and my mind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always been mindful of your unfailing loveand have lived in reliance on your faithful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sit with the deceitful,nor do I associate with hypocrit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bhor the assembly of evildoersand refuse to sit with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h my hands in innocence,and go about your altar, Lor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ing aloud your praiseand telling of all your wonderful dee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2026-06-24T01:33:35Z</dcterms:created>
  <dcterms:modified xsi:type="dcterms:W3CDTF">2026-06-24T01:33:35Z</dcterms:modified>
  <dc:title>Bible.com.au: Psalms 26:1-12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