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5874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5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5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, Lord my God,I put my tru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ust in you;do not let me be put to shame,nor let my enemies triumph ov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who hopes in youwill ever be put to shame,but shame will come on thosewho are treacherous without cau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me your ways, Lord,teach me your path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ide me in your truth and teach me,for you are God my Savior,and my hope is in you all day lo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Lord, your great mercy and love,for they are from of 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remember the sins of my youthand my rebellious ways;according to your love remember me,for you, Lord, are go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and upright is the Lord;therefore he instructs sinners in his way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uides the humble in what is rightand teaches them his 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ways of the Lord are loving and faithfultoward those who keep the demands of his covenan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ake of your name, Lord,forgive my iniquity, though it is grea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then, are those who fear the Lord?He will instruct them in the ways they should choo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pend their days in prosperity,and their descendants will inherit the l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onfides in those who fear him;he makes his covenant known to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are ever on the Lord,for only he will release my feet from the sna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o me and be gracious to me,for I am lonely and afflic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lieve the troubles of my heartand free me from my anguis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on my affliction and my distressand take away all my si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numerous are my enemiesand how fiercely they hate me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ard my life and rescue me;do not let me be put to shame,for I take refuge in yo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integrity and uprightness protect me,because my hope, Lord, is in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Israel, O God,from all their troubles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2026-10-09T18:39:12Z</dcterms:created>
  <dcterms:modified xsi:type="dcterms:W3CDTF">2026-10-09T18:39:12Z</dcterms:modified>
  <dc:title>Bible.com.au: Psalms 25:1-22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