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419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5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od and upright is the Lord;therefore he instructs sinners in his way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uides the humble in what is rightand teaches them his w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ways of the Lord are loving and faithfultoward those who keep the demands of his covenan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ake of your name, Lord,forgive my iniquity, though it is grea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, then, are those who fear the Lord?He will instruct them in the ways they should choos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spend their days in prosperity,and their descendants will inherit the lan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confides in those who fear him;he makes his covenant known to the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yes are ever on the Lord,for only he will release my feet from the snar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to me and be gracious to me,for I am lonely and afflict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lieve the troubles of my heartand free me from my anguis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25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on my affliction and my distressand take away all my sin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 how numerous are my enemiesand how fiercely they hate me!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uard my life and rescue me;do not let me be put to shame,for I take refuge in you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integrity and uprightness protect me,because my hope, Lord, is in you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Israel, O God,from all their troubles!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you, Lord my God,I put my trus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rust in you;do not let me be put to shame,nor let my enemies triumph over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who hopes in youwill ever be put to shame,but shame will come on thosewho are treacherous without caus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w me your ways, Lord,teach me your path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uide me in your truth and teach me,for you are God my Savior,and my hope is in you all day lo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Lord, your great mercy and love,for they are from of ol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remember the sins of my youthand my rebellious ways;according to your love remember me,for you, Lord, are go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2026-08-12T09:07:51Z</dcterms:created>
  <dcterms:modified xsi:type="dcterms:W3CDTF">2026-08-12T09:07:51Z</dcterms:modified>
  <dc:title>Bible.com.au: Psalms 25:1-22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