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31218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4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this King of glory?The Lord strong and mighty,the Lord mighty in battl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ft up your heads, you gates;lift them up, you ancient doors,that the King of glory may come i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he, this King of glory?The Lord Almighty—he is the King of glor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24Of David. A psal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is the Lord’s, and everything in it,the world, and all who live in it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founded it on the seasand established it on the water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may ascend the mountain of the Lord?Who may stand in his holy place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has clean hands and a pure heart,who does not trust in an idolor swear by a false go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receive blessing from the Lordand vindication from God their Savio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ch is the generation of those who seek him,who seek your face, God of Jacob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ft up your heads, you gates;be lifted up, you ancient doors,that the King of glory may come i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">
  <a:themeElements>
    <a:clrScheme name="Theme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2026-06-12T20:25:13Z</dcterms:created>
  <dcterms:modified xsi:type="dcterms:W3CDTF">2026-06-12T20:25:13Z</dcterms:modified>
  <dc:title>Bible.com.au: Psalms 24:1-10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