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3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hepherd, I lack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me lie down in green pastures,he leads me beside quiet water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freshes my soul.He guides me along the right pathsfor his name’s s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I walkthrough the darkest valley,I will fear no evil,for you are with me;your rod and your staff,they comfor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epare a table before mein the presence of my enemies.You anoint my head with oil;my cup overflow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r goodness and love will follow meall the days of my life,and I will dwell in the house of the Lordfor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2026-06-22T01:41:15Z</dcterms:created>
  <dcterms:modified xsi:type="dcterms:W3CDTF">2026-06-22T01:41:15Z</dcterms:modified>
  <dc:title>Bible.com.au: Psalms 23:1-6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