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presProps" Target="presProps.xml"/>
  <Relationship Id="rId38" Type="http://schemas.openxmlformats.org/officeDocument/2006/relationships/viewProps" Target="viewProps.xml"/>
  <Relationship Id="rId3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73562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22:1-3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He trusts in the Lord,” they say,“let the Lord rescue him.Let him deliver him,since he delights in him.”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t you brought me out of the womb;you made me trust in you, even at my mother’s breast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om birth I was cast on you;from my mother’s womb you have been my Go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be far from me,for trouble is nearand there is no one to help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ny bulls surround me;strong bulls of Bashan encircle m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oaring lions that tear their preyopen their mouths wide against m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poured out like water,and all my bones are out of joint.My heart has turned to wax;it has melted within m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mouth is dried up like a potsherd,and my tongue sticks to the roof of my mouth;you lay me in the dust of death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gs surround me,a pack of villains encircles me;they pierce my hands and my feet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my bones are on display;people stare and gloat over m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22For the director of music. To the tune of “The Doe of the Morning.” A psalm of David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divide my clothes among themand cast lots for my garment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you, Lord, do not be far from me.You are my strength; come quickly to help me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liver me from the sword,my precious life from the power of the dogs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scue me from the mouth of the lions;save me from the horns of the wild oxen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declare your name to my people;in the assembly I will praise you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ho fear the Lord, praise him!All you descendants of Jacob, honor him!Revere him, all you descendants of Israel!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has not despised or scornedthe suffering of the afflicted one;he has not hidden his face from himbut has listened to his cry for help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om you comes the theme of my praise in the great assembly;before those who fear you I will fulfill my vows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oor will eat and be satisfied;those who seek the Lord will praise him—may your hearts live forever!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the ends of the earthwill remember and turn to the Lord,and all the families of the nationswill bow down before him,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God, my God, why have you forsaken me?Why are you so far from saving me,so far from my cries of anguish?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dominion belongs to the Lordand he rules over the nations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the rich of the earth will feast and worship;all who go down to the dust will kneel before him—those who cannot keep themselves alive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osterity will serve him;future generations will be told about the Lord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ill proclaim his righteousness,declaring to a people yet unborn:He has done it!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God, I cry out by day, but you do not answer,by night, but I find no rest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t you are enthroned as the Holy One;you are the one Israel praise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you our ancestors put their trust;they trusted and you delivered them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you they cried out and were saved;in you they trusted and were not put to sham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am a worm and not a man,scorned by everyone, despised by the peopl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who see me mock me;they hurl insults, shaking their head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4">
  <a:themeElements>
    <a:clrScheme name="Theme1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2026-07-22T11:22:28Z</dcterms:created>
  <dcterms:modified xsi:type="dcterms:W3CDTF">2026-07-22T11:22:28Z</dcterms:modified>
  <dc:title>Bible.com.au: Psalms 22:1-31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