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9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trusts in the Lord,” they say,“let the Lord rescue him.Let him deliver him,since he delights in him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brought me out of the womb;you made me trust in you, even at my mother’s brea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birth I was cast on you;from my mother’s womb you have been my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far from me,for trouble is nearand there is no one to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bulls surround me;strong bulls of Bashan encircle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aring lions that tear their preyopen their mouths wide against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oured out like water,and all my bones are out of joint.My heart has turned to wax;it has melted within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is dried up like a potsherd,and my tongue sticks to the roof of my mouth;you lay me in the dust of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gs surround me,a pack of villains encircles me;they pierce my hands and my fe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bones are on display;people stare and gloat over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2For the director of music. To the tune of “The Doe of the Morning.”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vide my clothes among themand cast lots for my garmen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do not be far from me.You are my strength; come quickly to help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the sword,my precious life from the power of the do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the mouth of the lions;save me from the horns of the wild ox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clare your name to my people;in the assembly I will praise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fear the Lord, praise him!All you descendants of Jacob, honor him!Revere him, all you descendants of Israel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s not despised or scornedthe suffering of the afflicted one;he has not hidden his face from himbut has listened to his cry for help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you comes the theme of my praise in the great assembly;before those who fear you I will fulfill my vow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will eat and be satisfied;those who seek the Lord will praise him—may your hearts live forever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ends of the earthwill remember and turn to the Lord,and all the families of the nationswill bow down before him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my God, why have you forsaken me?Why are you so far from saving me,so far from my cries of anguis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ominion belongs to the Lordand he rules over the na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rich of the earth will feast and worship;all who go down to the dust will kneel before him—those who cannot keep themselves aliv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sterity will serve him;future generations will be told about the Lor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roclaim his righteousness,declaring to a people yet unborn:He has done it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I cry out by day, but you do not answer,by night, but I find no re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are enthroned as the Holy One;you are the one Israel prai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 our ancestors put their trust;they trusted and you delivered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you they cried out and were saved;in you they trusted and were not put to sh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a worm and not a man,scorned by everyone, despised by the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see me mock me;they hurl insults, shaking their hea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2026-05-23T02:17:18Z</dcterms:created>
  <dcterms:modified xsi:type="dcterms:W3CDTF">2026-05-23T02:17:18Z</dcterms:modified>
  <dc:title>Bible.com.au: Psalms 22:1-31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