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285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and will lay hold on all your enemies;your right hand will seize your fo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ppear for battle,you will burn them up as in a blazing furnace.The Lord will swallow them up in his wrath,and his fire will consume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estroy their descendants from the earth,their posterity from manki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plot evil against youand devise wicked schemes, they cannot succe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them turn their backswhen you aim at them with drawn bo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 in your strength, Lord;we will sing and praise your m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1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rejoices in your strength, Lord.How great is his joy in the victories you giv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ranted him his heart’s desireand have not withheld the request of his lip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me to greet him with rich blessingsand placed a crown of pure gold on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you for life, and you gave it to him—length of days, for ever and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victories you gave, his glory is great;you have bestowed on him splendor and majes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have granted him unending blessingsand made him glad with the joy of your pres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 trusts in the Lord;through the unfailing love of the Most Highhe will not be shak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2026-07-01T13:25:13Z</dcterms:created>
  <dcterms:modified xsi:type="dcterms:W3CDTF">2026-07-01T13:25:13Z</dcterms:modified>
  <dc:title>Bible.com.au: Psalms 21:1-13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