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30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0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brought to their knees and fall,but we rise up and stand fir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give victory to the king!Answer us when we call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0For the director of music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answer you when you are in distress;may the name of the God of Jacob protect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send you help from the sanctuaryand grant you support from Z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remember all your sacrificesand accept your burnt offering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give you the desire of your heartand make all your plans succe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we shout for joy over your victoryand lift up our banners in the name of our God.May the Lord grant all your reques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is I know:The Lord gives victory to his anointed.He answers him from his heavenly sanctuarywith the victorious power of his right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rust in chariots and some in horses,but we trust in the name of the Lord 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2026-06-28T11:39:50Z</dcterms:created>
  <dcterms:modified xsi:type="dcterms:W3CDTF">2026-06-28T11:39:50Z</dcterms:modified>
  <dc:title>Bible.com.au: Psalms 20:1-9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