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41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rought to their knees and fall,but we rise up and stand fi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ive victory to the king!Answer us when we call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0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when you are in distress;may the name of the God of Jacob protect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 the sanctuaryand grant you support from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all your sacrificesand accept your burnt offer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the desire of your heartand make all your plans suc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we shout for joy over your victoryand lift up our banners in the name of our God.May the Lord grant all your reques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 know:The Lord gives victory to his anointed.He answers him from his heavenly sanctuarywith the victorious power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 and some in horses,but we trust in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2026-09-01T01:20:35Z</dcterms:created>
  <dcterms:modified xsi:type="dcterms:W3CDTF">2026-09-01T01:20:35Z</dcterms:modified>
  <dc:title>Bible.com.au: Psalms 20:1-9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