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296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the nations conspireand the peoples plot in vain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s of the earth rise upand the rulers band togetheragainst the Lord and against his anointed, saying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et us break their chainsand throw off their shackles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enthroned in heaven laughs;the Lord scoffs at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bukes them in his angerand terrifies them in his wrath, saying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have installed my kingon Zion, my holy mountain.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oclaim the Lord’s decree:He said to me, “You are my son;today I have become your fath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k me,and I will make the nations your inheritance,the ends of the earth your possessio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break them with a rod of iron;you will dash them to pieces like pottery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you kings, be wise;be warned, you rulers of the ear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rve the Lord with fearand celebrate his rule with trembl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ss his son, or he will be angryand your way will lead to your destruction,for his wrath can flare up in a moment.Blessed are all who take refuge in hi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2026-09-22T21:42:35Z</dcterms:created>
  <dcterms:modified xsi:type="dcterms:W3CDTF">2026-09-22T21:42:35Z</dcterms:modified>
  <dc:title>Bible.com.au: Psalms 2:1-12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