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 the Lord are right,giving joy to the heart.The commands of the Lord are radiant,giving light to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pure,enduring forever.The decrees of the Lord are firm,and all of them are righteo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precious than gold,than much pure gold;they are sweeter than honey,than honey from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your servant is warned;in keeping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discern their own errors?Forgive my hidden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servant also from willful sins;may they not rule over me.Then I will be blameless,innocent of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se words of my mouth and this meditation of my heartbe pleasing in your sight,Lord, my Rock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9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the skies proclaim the work of hi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they pour forth speech;night after night they reveal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peech, they use no words;no sound is heard from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voice goes out into all the earth,their words to the ends of the world.In the heavens God has pitched a tent for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bridegroom coming out of his chamber,like a champion rejoicing to run his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at one end of the heavensand makes its circuit to the other;nothing is deprived of its warm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refreshing the soul.The statutes of the Lord are trustworthy,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2026-07-22T23:32:57Z</dcterms:created>
  <dcterms:modified xsi:type="dcterms:W3CDTF">2026-07-22T23:32:57Z</dcterms:modified>
  <dc:title>Bible.com.au: Psalms 19:1-14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