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358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ecepts of the Lord are right,giving joy to the heart.The commands of the Lord are radiant,giving light to the ey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pure,enduring forever.The decrees of the Lord are firm,and all of them are righteo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more precious than gold,than much pure gold;they are sweeter than honey,than honey from the honeycomb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m your servant is warned;in keeping them there is great rewa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 can discern their own errors?Forgive my hidden faul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servant also from willful sins;may they not rule over me.Then I will be blameless,innocent of great transgress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se words of my mouth and this meditation of my heartbe pleasing in your sight,Lord, my Rock and my Redeem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9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declare the glory of God;the skies proclaim the work of his h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fter day they pour forth speech;night after night they reveal know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 speech, they use no words;no sound is heard from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ir voice goes out into all the earth,their words to the ends of the world.In the heavens God has pitched a tent for the su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a bridegroom coming out of his chamber,like a champion rejoicing to run his cour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rises at one end of the heavensand makes its circuit to the other;nothing is deprived of its warm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 Lord is perfect,refreshing the soul.The statutes of the Lord are trustworthy,making wise the si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2026-05-23T06:59:42Z</dcterms:created>
  <dcterms:modified xsi:type="dcterms:W3CDTF">2026-05-23T06:59:42Z</dcterms:modified>
  <dc:title>Bible.com.au: Psalms 19:1-14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