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729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salms 18: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moke rose from his nostrils;consuming fire came from his mouth,burning coals blazed out of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parted the heavens and came down;dark clouds were under his fee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mounted the cherubim and flew;he soared on the wings of the wi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made darkness his covering, his canopy around him—the dark rain clouds of the sk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ut of the brightness of his presence clouds advanced,with hailstones and bolts of lightn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thundered from heaven;the voice of the Most High resound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shot his arrows and scattered the enemy,with great bolts of lightning he routed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valleys of the sea were exposedand the foundations of the earth laid bareat your rebuke, Lord,at the blast of breath from your nostri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reached down from on high and took hold of me;he drew me out of deep wat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rescued me from my powerful enemy,from my foes, who were too strong for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salm 18For the director of music. Of David the servant of the Lord. He sang to the Lord the words of this song when the Lord delivered him from the hand of all his enemies and from the hand of Saul. He sa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confronted me in the day of my disaster,but the Lord was my suppor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brought me out into a spacious place;he rescued me because he delighted in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has dealt with me according to my righteousness;according to the cleanness of my hands he has rewarded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I have kept the ways of the Lord;I am not guilty of turning from my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his laws are before me;I have not turned away from his decre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have been blameless before himand have kept myself from s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has rewarded me according to my righteousness,according to the cleanness of my hands in his sigh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o the faithful you show yourself faithful,to the blameless you show yourself blameles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o the pure you show yourself pure,but to the devious you show yourself shrew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 save the humblebut bring low those whose eyes are haugh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love you, Lord, my streng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Lord, keep my lamp burning;my God turns my darkness into ligh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ith your help I can advance against a troop;with my God I can scale a wa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s for God, his way is perfect:The Lord’s word is flawless;he shields all who take refuge in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who is God besides the Lord?And who is the Rock except our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t is God who arms me with strengthand keeps my way secur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makes my feet like the feet of a deer;he causes me to stand on the height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 trains my hands for battle;my arms can bend a bow of bronz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ou make your saving help my shield,and your right hand sustains me;your help has made me grea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u provide a broad path for my feet,so that my ankles do not give w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 pursued my enemies and overtook them;I did not turn back till they were destroy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is my rock, my fortress and my deliverer;my God is my rock, in whom I take refuge,my shield and the horn of my salvation, my stronghol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crushed them so that they could not rise;they fell beneath my fee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You armed me with strength for battle;you humbled my adversaries before 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You made my enemies turn their backs in flight,and I destroyed my fo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y cried for help, but there was no one to save them—to the Lord, but he did not answe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 beat them as fine as windblown dust;I trampled them like mud in the street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You have delivered me from the attacks of the people;you have made me the head of nations.People I did not know now serve m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foreigners cower before me;as soon as they hear of me, they obey m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y all lose heart;they come trembling from their stronghold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Lord lives! Praise be to my Rock!Exalted be God my Savio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He is the God who avenges me,who subdues nations under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called to the Lord, who is worthy of praise,and I have been saved from my enemie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ho saves me from my enemies.You exalted me above my foes;from a violent man you rescued m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refore I will praise you, Lord, among the nations;I will sing the praises of your nam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He gives his king great victories;he shows unfailing love to his anointed,to David and to his descendants forever.]]></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cords of death entangled me;the torrents of destruction overwhelmed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cords of the grave coiled around me;the snares of death confronted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my distress I called to the Lord;I cried to my God for help.From his temple he heard my voice;my cry came before him, into his ea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earth trembled and quaked,and the foundations of the mountains shook;they trembled because he was angry.]]></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2026-06-10T01:57:26Z</dcterms:created>
  <dcterms:modified xsi:type="dcterms:W3CDTF">2026-06-10T01:57:26Z</dcterms:modified>
  <dc:title>Bible.com.au: Psalms 18:1-50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