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57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7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me as the apple of your eye;hide me in the shadow of your wings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 wicked who are out to destroy me,from my mortal enemies who surround m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lose up their callous hearts,and their mouths speak with arroganc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tracked me down, they now surround me,with eyes alert, to throw me to the groun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like a lion hungry for prey,like a fierce lion crouching in cove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se up, Lord, confront them, bring them down;with your sword rescue me from the wicke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your hand save me from such people, Lord,from those of this world whose reward is in this life.May what you have stored up for the wicked fill their bellies;may their children gorge themselves on it,and may there be leftovers for their little one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me, I will be vindicated and will see your face;when I awake, I will be satisfied with seeing your likenes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7A prayer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e, Lord, my plea is just;listen to my cry.Hear my prayer—it does not rise from deceitful lip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y vindication come from you;may your eyes see what is righ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you probe my heart,though you examine me at night and test me,you will find that I have planned no evil;my mouth has not transgresse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people tried to bribe me,I have kept myself from the ways of the violentthrough what your lips have command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teps have held to your paths;my feet have not stumbl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ll on you, my God, for you will answer me;turn your ear to me and hear my pray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w me the wonders of your great love,you who save by your right handthose who take refuge in you from their fo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2026-08-01T10:17:26Z</dcterms:created>
  <dcterms:modified xsi:type="dcterms:W3CDTF">2026-08-01T10:17:26Z</dcterms:modified>
  <dc:title>Bible.com.au: Psalms 17:1-15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