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eep my eyes always on the Lord.With him at my right hand, I will not be shak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my heart is glad and my tongue rejoices;my body also will rest secur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 will not abandon me to the realm of the dead,nor will you let your faithful one see dec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ke known to me the path of life;you will fill me with joy in your presence,with eternal pleasures at your right h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6A mikta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safe, my God,for in you I take refug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o the Lord, “You are my Lord;apart from you I have no good thing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of the holy people who are in the land,“They are the noble ones in whom is all my delight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run after other gods will suffer more and more.I will not pour out libations of blood to such godsor take up their names on my lip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alone are my portion and my cup;you make my lot sec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oundary lines have fallen for me in pleasant places;surely I have a delightful inherita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 Lord, who counsels me;even at night my heart instructs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2026-08-01T09:03:17Z</dcterms:created>
  <dcterms:modified xsi:type="dcterms:W3CDTF">2026-08-01T09:03:17Z</dcterms:modified>
  <dc:title>Bible.com.au: Psalms 16:1-11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