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God in his sanctuary;praise him in his mighty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acts of power;praise him for his surpassing great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ing of the trumpet,praise him with the harp and lyr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imbrel and dancing,praise him with the strings and pip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clash of cymbals,praise him with resounding cymba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thing that has breath praise the Lord.Praise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2026-08-01T09:03:45Z</dcterms:created>
  <dcterms:modified xsi:type="dcterms:W3CDTF">2026-08-01T09:03:45Z</dcterms:modified>
  <dc:title>Bible.com.au: Psalms 150:1-6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