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95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their kings with fetters,their nobles with shackles of iron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arry out the sentence written against them—this is the glory of all his faithful people.Praise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9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Sing to the Lord a new song,his praise in the assembly of his faithful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rejoice in their Maker;let the people of Zion be glad in their 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his name with dancingand make music to him with timbrel and har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takes delight in his people;he crowns the humble with victo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faithful people rejoice in this honorand sing for joy on their be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praise of God be in their mouthsand a double-edged sword in their hands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inflict vengeance on the nationsand punishment on the people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2026-06-13T19:36:43Z</dcterms:created>
  <dcterms:modified xsi:type="dcterms:W3CDTF">2026-06-13T19:36:43Z</dcterms:modified>
  <dc:title>Bible.com.au: Psalms 149:1-9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